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3" r:id="rId7"/>
    <p:sldId id="260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5F1E-0381-4EED-B0CC-E5E6FD14E1FA}" type="datetimeFigureOut">
              <a:rPr lang="sr-Latn-CS" smtClean="0"/>
            </a:fld>
            <a:endParaRPr lang="sr-Cyrl-C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D8FA-F75A-4F99-92FB-57DF0C8710E1}" type="slidenum">
              <a:rPr lang="sr-Cyrl-CS" smtClean="0"/>
            </a:fld>
            <a:endParaRPr lang="sr-Cyrl-C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0">
        <p:dissolve/>
      </p:transition>
    </mc:Choice>
    <mc:Fallback>
      <p:transition advTm="30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5F1E-0381-4EED-B0CC-E5E6FD14E1FA}" type="datetimeFigureOut">
              <a:rPr lang="sr-Latn-CS" smtClean="0"/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D8FA-F75A-4F99-92FB-57DF0C8710E1}" type="slidenum">
              <a:rPr lang="sr-Cyrl-CS" smtClean="0"/>
            </a:fld>
            <a:endParaRPr lang="sr-Cyrl-C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0">
        <p:dissolve/>
      </p:transition>
    </mc:Choice>
    <mc:Fallback>
      <p:transition advTm="30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5F1E-0381-4EED-B0CC-E5E6FD14E1FA}" type="datetimeFigureOut">
              <a:rPr lang="sr-Latn-CS" smtClean="0"/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D8FA-F75A-4F99-92FB-57DF0C8710E1}" type="slidenum">
              <a:rPr lang="sr-Cyrl-CS" smtClean="0"/>
            </a:fld>
            <a:endParaRPr lang="sr-Cyrl-C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0">
        <p:dissolve/>
      </p:transition>
    </mc:Choice>
    <mc:Fallback>
      <p:transition advTm="30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5F1E-0381-4EED-B0CC-E5E6FD14E1FA}" type="datetimeFigureOut">
              <a:rPr lang="sr-Latn-CS" smtClean="0"/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D8FA-F75A-4F99-92FB-57DF0C8710E1}" type="slidenum">
              <a:rPr lang="sr-Cyrl-CS" smtClean="0"/>
            </a:fld>
            <a:endParaRPr lang="sr-Cyrl-C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0">
        <p:dissolve/>
      </p:transition>
    </mc:Choice>
    <mc:Fallback>
      <p:transition advTm="30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5F1E-0381-4EED-B0CC-E5E6FD14E1FA}" type="datetimeFigureOut">
              <a:rPr lang="sr-Latn-CS" smtClean="0"/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D8FA-F75A-4F99-92FB-57DF0C8710E1}" type="slidenum">
              <a:rPr lang="sr-Cyrl-CS" smtClean="0"/>
            </a:fld>
            <a:endParaRPr lang="sr-Cyrl-C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0">
        <p:dissolve/>
      </p:transition>
    </mc:Choice>
    <mc:Fallback>
      <p:transition advTm="30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5F1E-0381-4EED-B0CC-E5E6FD14E1FA}" type="datetimeFigureOut">
              <a:rPr lang="sr-Latn-CS" smtClean="0"/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D8FA-F75A-4F99-92FB-57DF0C8710E1}" type="slidenum">
              <a:rPr lang="sr-Cyrl-CS" smtClean="0"/>
            </a:fld>
            <a:endParaRPr lang="sr-Cyrl-C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0">
        <p:dissolve/>
      </p:transition>
    </mc:Choice>
    <mc:Fallback>
      <p:transition advTm="30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5F1E-0381-4EED-B0CC-E5E6FD14E1FA}" type="datetimeFigureOut">
              <a:rPr lang="sr-Latn-CS" smtClean="0"/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D8FA-F75A-4F99-92FB-57DF0C8710E1}" type="slidenum">
              <a:rPr lang="sr-Cyrl-CS" smtClean="0"/>
            </a:fld>
            <a:endParaRPr lang="sr-Cyrl-C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0">
        <p:dissolve/>
      </p:transition>
    </mc:Choice>
    <mc:Fallback>
      <p:transition advTm="30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5F1E-0381-4EED-B0CC-E5E6FD14E1FA}" type="datetimeFigureOut">
              <a:rPr lang="sr-Latn-CS" smtClean="0"/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D8FA-F75A-4F99-92FB-57DF0C8710E1}" type="slidenum">
              <a:rPr lang="sr-Cyrl-CS" smtClean="0"/>
            </a:fld>
            <a:endParaRPr lang="sr-Cyrl-C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0">
        <p:dissolve/>
      </p:transition>
    </mc:Choice>
    <mc:Fallback>
      <p:transition advTm="30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5F1E-0381-4EED-B0CC-E5E6FD14E1FA}" type="datetimeFigureOut">
              <a:rPr lang="sr-Latn-CS" smtClean="0"/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D8FA-F75A-4F99-92FB-57DF0C8710E1}" type="slidenum">
              <a:rPr lang="sr-Cyrl-CS" smtClean="0"/>
            </a:fld>
            <a:endParaRPr lang="sr-Cyrl-C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0">
        <p:dissolve/>
      </p:transition>
    </mc:Choice>
    <mc:Fallback>
      <p:transition advTm="30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5F1E-0381-4EED-B0CC-E5E6FD14E1FA}" type="datetimeFigureOut">
              <a:rPr lang="sr-Latn-CS" smtClean="0"/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D8FA-F75A-4F99-92FB-57DF0C8710E1}" type="slidenum">
              <a:rPr lang="sr-Cyrl-CS" smtClean="0"/>
            </a:fld>
            <a:endParaRPr lang="sr-Cyrl-C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0">
        <p:dissolve/>
      </p:transition>
    </mc:Choice>
    <mc:Fallback>
      <p:transition advTm="30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5F1E-0381-4EED-B0CC-E5E6FD14E1FA}" type="datetimeFigureOut">
              <a:rPr lang="sr-Latn-CS" smtClean="0"/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D8FA-F75A-4F99-92FB-57DF0C8710E1}" type="slidenum">
              <a:rPr lang="sr-Cyrl-CS" smtClean="0"/>
            </a:fld>
            <a:endParaRPr lang="sr-Cyrl-C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21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0">
        <p:dissolve/>
      </p:transition>
    </mc:Choice>
    <mc:Fallback>
      <p:transition advTm="30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41EF5F1E-0381-4EED-B0CC-E5E6FD14E1FA}" type="datetimeFigureOut">
              <a:rPr lang="sr-Latn-CS" smtClean="0"/>
            </a:fld>
            <a:endParaRPr lang="sr-Cyrl-C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sr-Cyrl-C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20F5D8FA-F75A-4F99-92FB-57DF0C8710E1}" type="slidenum">
              <a:rPr lang="sr-Cyrl-CS" smtClean="0"/>
            </a:fld>
            <a:endParaRPr lang="sr-Cyrl-C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 advTm="30000">
        <p:dissolve/>
      </p:transition>
    </mc:Choice>
    <mc:Fallback>
      <p:transition advTm="30000"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210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490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 panose="020B0604030504040204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7095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99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77678"/>
            <a:ext cx="7406640" cy="1472184"/>
          </a:xfrm>
        </p:spPr>
        <p:txBody>
          <a:bodyPr>
            <a:normAutofit/>
          </a:bodyPr>
          <a:lstStyle/>
          <a:p>
            <a:r>
              <a:rPr lang="sr-Cyrl-CS" sz="5400" dirty="0" smtClean="0"/>
              <a:t>СВЕТИ САВА</a:t>
            </a:r>
            <a:endParaRPr lang="sr-Cyrl-CS" sz="54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r-Latn-RS" dirty="0" smtClean="0"/>
              <a:t>T</a:t>
            </a:r>
            <a:r>
              <a:rPr lang="sr-Cyrl-CS" dirty="0" smtClean="0"/>
              <a:t>амара Ћирић</a:t>
            </a:r>
            <a:endParaRPr lang="sr-Latn-RS" dirty="0" smtClean="0"/>
          </a:p>
          <a:p>
            <a:pPr>
              <a:buFontTx/>
              <a:buChar char="-"/>
            </a:pPr>
            <a:r>
              <a:rPr lang="sr-Cyrl-CS" dirty="0" smtClean="0"/>
              <a:t>Лена Спасић</a:t>
            </a:r>
            <a:endParaRPr lang="sr-Latn-RS" dirty="0" smtClean="0"/>
          </a:p>
          <a:p>
            <a:r>
              <a:rPr lang="sr-Latn-RS" sz="3600" dirty="0" smtClean="0"/>
              <a:t>III2</a:t>
            </a:r>
            <a:endParaRPr lang="sr-Cyrl-CS" sz="3600" dirty="0"/>
          </a:p>
        </p:txBody>
      </p:sp>
      <p:pic>
        <p:nvPicPr>
          <p:cNvPr id="4" name="Picture 3" descr="преузимање (1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7554" y="3143248"/>
            <a:ext cx="5272115" cy="3231529"/>
          </a:xfrm>
          <a:prstGeom prst="rect">
            <a:avLst/>
          </a:prstGeom>
        </p:spPr>
      </p:pic>
      <p:pic>
        <p:nvPicPr>
          <p:cNvPr id="5" name="danitsa-tsrnogorchevitsh-Ko udara tako pozno-Sveti Sava">
            <a:hlinkClick r:id="" action="ppaction://media"/>
            <a:hlinkHover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850" y="522922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40000">
        <p:dissolve/>
      </p:transition>
    </mc:Choice>
    <mc:Fallback>
      <p:transition advTm="4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498080" cy="55835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Растко Немањић - Свети Сава био је једна од најзначајнијих личности српске духовности, културе и књижевности.</a:t>
            </a:r>
            <a:br>
              <a:rPr lang="ru-RU" sz="2000" dirty="0" smtClean="0"/>
            </a:br>
            <a:r>
              <a:rPr lang="ru-RU" sz="2000" dirty="0" smtClean="0"/>
              <a:t>Свети Сава је оснивач самосталне Српске цркве, ктитор великог броја манастира, законодавац у области црквеног и грађанског права и први велики писац српске књижевности.</a:t>
            </a: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r>
              <a:rPr lang="ru-RU" sz="2000" dirty="0" smtClean="0"/>
              <a:t>Свети Сава је рођен око 1175. године као трећи и најмлађи син великог жупана Немање и Ане.</a:t>
            </a:r>
            <a:br>
              <a:rPr lang="ru-RU" sz="2000" dirty="0" smtClean="0"/>
            </a:br>
            <a:r>
              <a:rPr lang="ru-RU" sz="2000" dirty="0" smtClean="0"/>
              <a:t>Према неким изворима, Растко је име добио по храсту, светом дрвету Словена. У детињству је млади принц волео да слуша приче руских монаха који су боравили на двору његовог оца.</a:t>
            </a:r>
            <a:br>
              <a:rPr lang="en-US" sz="2000" dirty="0" smtClean="0"/>
            </a:br>
            <a:endParaRPr lang="sr-Cyrl-CS" sz="2000" dirty="0"/>
          </a:p>
        </p:txBody>
      </p:sp>
      <p:pic>
        <p:nvPicPr>
          <p:cNvPr id="3" name="Picture 2" descr="1-Sveti-Sava-i-Sveti-SimeonKraljeva-crkva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0694" y="2071678"/>
            <a:ext cx="2786082" cy="2041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0">
        <p:dissolve/>
      </p:transition>
    </mc:Choice>
    <mc:Fallback>
      <p:transition advTm="30000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15507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Иако је Стефан Немања као и за двојицу својих старијих синова, Вукана и Стефана, предвидео и за Растка блистав владарски живот, младог принца интересовале су друге ствари - духовни живот, тишина и манастири.</a:t>
            </a:r>
            <a:br>
              <a:rPr lang="ru-RU" sz="2000" dirty="0" smtClean="0"/>
            </a:br>
            <a:r>
              <a:rPr lang="ru-RU" sz="2000" dirty="0" smtClean="0"/>
              <a:t>Са петнаест година, Растко је добио на управу Захумље.</a:t>
            </a: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r>
              <a:rPr lang="ru-RU" sz="2000" dirty="0" smtClean="0"/>
              <a:t>Убрзо након тога, са навршених седамнаест година, Растко бежи на Свету Гору. Постригао се у руском манастиру Пантелејмон.</a:t>
            </a:r>
            <a:br>
              <a:rPr lang="ru-RU" sz="2000" dirty="0" smtClean="0"/>
            </a:br>
            <a:r>
              <a:rPr lang="ru-RU" sz="2000" dirty="0" smtClean="0"/>
              <a:t>Монашко име Сава, Растко је добио по палестинском монаху, Светом Сави Освећеном. Како бележе Савини биографи, Теодосије и Доментијан  (Савин ученик), тужни и неутешни Немања је неколико пута слао потеру за својим одбеглим сином. Сава је свакој успео да побегне.</a:t>
            </a:r>
            <a:br>
              <a:rPr lang="ru-RU" sz="2000" dirty="0" smtClean="0"/>
            </a:br>
            <a:r>
              <a:rPr lang="ru-RU" sz="2000" dirty="0" smtClean="0"/>
              <a:t>Знак да се Сава неће вратити у домовину био је прамен косе који је одсекао и послао својим родјитељима, као симбол своје одлуке да се посвети духовном животу у тишини манастирске ћелије.</a:t>
            </a:r>
            <a:endParaRPr lang="sr-Cyrl-CS" sz="2000" dirty="0"/>
          </a:p>
        </p:txBody>
      </p:sp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4" y="1928802"/>
            <a:ext cx="3337147" cy="1769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0">
        <p:dissolve/>
      </p:transition>
    </mc:Choice>
    <mc:Fallback>
      <p:transition advTm="30000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29795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1196. године Стефан Немања се повукао са трона и власт предао средњем сину Стефану, замонашио се (монашко име Симеон) и 1197. придружио се Сави на Светој Гори.</a:t>
            </a:r>
            <a:br>
              <a:rPr lang="ru-RU" sz="2000" dirty="0" smtClean="0"/>
            </a:br>
            <a:r>
              <a:rPr lang="ru-RU" sz="2000" dirty="0" smtClean="0"/>
              <a:t>Отац и син заједничким снагама, на темељима запустелог грчког манастира, подижу Хиландар. Најпознатија икона овог манастира је Богородица Тројеручица. Главна црква Хиландара посвећена је Ваведењу Пресвете Богородице.</a:t>
            </a:r>
            <a:br>
              <a:rPr lang="ru-RU" sz="2000" dirty="0" smtClean="0"/>
            </a:br>
            <a:r>
              <a:rPr lang="ru-RU" sz="2000" dirty="0" smtClean="0"/>
              <a:t>Стефан Немања умире 13/26. фебруара 1199. године, његове мошти почивају у манастиру Студеница. Сава наставља да се стара о довршавању манастирског комплекса и живописању цркве.</a:t>
            </a: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r>
              <a:rPr lang="ru-RU" sz="2000" dirty="0" smtClean="0"/>
              <a:t>У Хиландару Сава започиње свој књижевни рад. У манастиру саставља Хиландарски типик, књигу са прописима  живота у манастиру.</a:t>
            </a:r>
            <a:br>
              <a:rPr lang="ru-RU" sz="2000" dirty="0" smtClean="0"/>
            </a:br>
            <a:r>
              <a:rPr lang="ru-RU" sz="2000" dirty="0" smtClean="0"/>
              <a:t>На позив своје браће, између којих тиња рат око престола, Сава доноси очево тело у </a:t>
            </a:r>
            <a:r>
              <a:rPr lang="ru-RU" sz="2000" dirty="0" smtClean="0"/>
              <a:t>Србију.</a:t>
            </a:r>
            <a:r>
              <a:rPr lang="en-US" sz="2000" dirty="0" smtClean="0"/>
              <a:t> </a:t>
            </a:r>
            <a:r>
              <a:rPr lang="ru-RU" sz="2000" dirty="0" smtClean="0"/>
              <a:t>Постаје </a:t>
            </a:r>
            <a:r>
              <a:rPr lang="ru-RU" sz="2000" dirty="0" smtClean="0"/>
              <a:t>игуман Студенице, у којој се налазила прва болница, а Сава тамо проводи осам година.</a:t>
            </a:r>
            <a:endParaRPr lang="sr-Cyrl-CS" sz="2000" dirty="0"/>
          </a:p>
        </p:txBody>
      </p:sp>
      <p:pic>
        <p:nvPicPr>
          <p:cNvPr id="3" name="Picture 2" descr="Manastir_Hilandar_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6098" y="3068951"/>
            <a:ext cx="4214843" cy="2071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0">
        <p:dissolve/>
      </p:transition>
    </mc:Choice>
    <mc:Fallback>
      <p:transition advTm="30000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-857280"/>
            <a:ext cx="7498080" cy="608363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1219. године Српска православна црква добија аутокефалност (самосталност), када Сава постаје први српски архиепископ. Седиште новоуспостављене Српске архиепископије било је у манастиру Жича.</a:t>
            </a:r>
            <a:br>
              <a:rPr lang="ru-RU" sz="2000" dirty="0" smtClean="0"/>
            </a:br>
            <a:r>
              <a:rPr lang="ru-RU" sz="2000" dirty="0" smtClean="0"/>
              <a:t>Касније је на подручју Србије Сава основао седам </a:t>
            </a:r>
            <a:r>
              <a:rPr lang="en-US" sz="2000" dirty="0" smtClean="0"/>
              <a:t>e</a:t>
            </a:r>
            <a:r>
              <a:rPr lang="ru-RU" sz="2000" dirty="0" smtClean="0"/>
              <a:t>пископија.</a:t>
            </a:r>
            <a:br>
              <a:rPr lang="ru-RU" sz="2000" dirty="0" smtClean="0"/>
            </a:br>
            <a:r>
              <a:rPr lang="ru-RU" sz="2000" dirty="0" smtClean="0"/>
              <a:t>Сава је посетио Цариград два пута, а последњи пут је у Свету земљу кренуо 1234. где је провео шеснаест година. При повратку из Свете земље, у Трнову (Бугарска), после краће болести, Сава умире 1236. године.</a:t>
            </a:r>
            <a:br>
              <a:rPr lang="ru-RU" sz="2000" dirty="0" smtClean="0"/>
            </a:br>
            <a:r>
              <a:rPr lang="ru-RU" sz="2000" dirty="0" smtClean="0"/>
              <a:t>Савино тело пренео је у Србију синовац Владислав и сахранио га у својој задужбини Милешева.</a:t>
            </a:r>
            <a:br>
              <a:rPr lang="ru-RU" sz="2000" dirty="0" smtClean="0"/>
            </a:br>
            <a:r>
              <a:rPr lang="ru-RU" sz="2000" dirty="0" smtClean="0"/>
              <a:t>Османлијски великаш Синан - паша спалио је Савине мошти 1594. на Врачару.</a:t>
            </a:r>
            <a:endParaRPr lang="sr-Cyrl-CS" sz="2000" dirty="0"/>
          </a:p>
        </p:txBody>
      </p:sp>
      <p:pic>
        <p:nvPicPr>
          <p:cNvPr id="3" name="Picture 2" descr="sveti-sava-pesma-vojislava-ilica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929322" y="4071942"/>
            <a:ext cx="2357454" cy="25353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0">
        <p:dissolve/>
      </p:transition>
    </mc:Choice>
    <mc:Fallback>
      <p:transition advTm="30000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500174"/>
            <a:ext cx="7498080" cy="629795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Свети Савин лик био је инспирација многим српским песницима.</a:t>
            </a:r>
            <a:br>
              <a:rPr lang="en-US" sz="2000" dirty="0" smtClean="0"/>
            </a:br>
            <a:br>
              <a:rPr lang="en-US" sz="2000" dirty="0" smtClean="0"/>
            </a:br>
            <a:r>
              <a:rPr lang="en-US" sz="2000" dirty="0" smtClean="0"/>
              <a:t>https://www.youtube.com/watch?fbclid=IwAR3zqLwQR_vbkrZ-9CXUKalEHG4ZjDFMsKuzE9Yod4YspeyHhRJLqLc-Dek&amp;v=iI0dMV77wNg&amp;feature=youtu.be</a:t>
            </a: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r>
              <a:rPr lang="en-US" sz="2000" dirty="0" smtClean="0"/>
              <a:t> https://www.youtube.com/watch?fbclid=IwAR2WrK_RCEoXwBp5OvfIkj1DDdEADg2r7A5LRoCiLLhgkBwDzGY_-SeH4Jw&amp;v=Z_s_TWcECBM&amp;feature=youtu.be </a:t>
            </a: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br>
              <a:rPr lang="en-US" sz="2000" dirty="0" smtClean="0"/>
            </a:br>
            <a:endParaRPr lang="sr-Cyrl-C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0">
        <p:dissolve/>
      </p:transition>
    </mc:Choice>
    <mc:Fallback>
      <p:transition advTm="30000">
        <p:dissolv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3266</Words>
  <Application>WPS Presentation</Application>
  <PresentationFormat>On-screen Show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SimSun</vt:lpstr>
      <vt:lpstr>Wingdings</vt:lpstr>
      <vt:lpstr>Wingdings 2</vt:lpstr>
      <vt:lpstr>Wingdings</vt:lpstr>
      <vt:lpstr>Verdana</vt:lpstr>
      <vt:lpstr>Gill Sans MT</vt:lpstr>
      <vt:lpstr>Microsoft YaHei</vt:lpstr>
      <vt:lpstr>Arial Unicode MS</vt:lpstr>
      <vt:lpstr>Calibri</vt:lpstr>
      <vt:lpstr>Corbel</vt:lpstr>
      <vt:lpstr>Solstice</vt:lpstr>
      <vt:lpstr>СВЕТИ САВА</vt:lpstr>
      <vt:lpstr>Растко Немањић - Свети Сава био је једна од најзначајнијих личности српске духовности, културе и књижевности. Свети Сава је оснивач самосталне Српске цркве, ктитор великог броја манастира, законодавац у области црквеног и грађанског права и први велики писац српске књижевности.        Свети Сава је рођен око 1175. године као трећи и најмлађи син великог жупана Немање и Ане. Према неким изворима, Растко је име добио по храсту, светом дрвету Словена. У детињству је млади принц волео да слуша приче руских монаха који су боравили на двору његовог оца. </vt:lpstr>
      <vt:lpstr>Иако је Стефан Немања као и за двојицу својих старијих синова, Вукана и Стефана, предвидео и за Растка блистав владарски живот, младог принца интересовале су друге ствари - духовни живот, тишина и манастири. Са петнаест година, Растко је добио на управу Захумље.         Убрзо након тога, са навршених седамнаест година, Растко бежи на Свету Гору. Постригао се у руском манастиру Пантелејмон. Монашко име Сава, Растко је добио по палестинском монаху, Светом Сави Освећеном. Како бележе Савини биографи, Теодосије и Доментијан  (Савин ученик), тужни и неутешни Немања је неколико пута слао потеру за својим одбеглим сином. Сава је свакој успео да побегне. Знак да се Сава неће вратити у домовину био је прамен косе који је одсекао и послао својим родјитељима, као симбол своје одлуке да се посвети духовном животу у тишини манастирске ћелије.</vt:lpstr>
      <vt:lpstr>1196. године Стефан Немања се повукао са трона и власт предао средњем сину Стефану, замонашио се (монашко име Симеон) и 1197. придружио се Сави на Светој Гори. Отац и син заједничким снагама, на темељима запустелог грчког манастира, подижу Хиландар. Најпознатија икона овог манастира је Богородица Тројеручица. Главна црква Хиландара посвећена је Ваведењу Пресвете Богородице. Стефан Немања умире 13/26. фебруара 1199. године, његове мошти почивају у манастиру Студеница. Сава наставља да се стара о довршавању манастирског комплекса и живописању цркве.         У Хиландару Сава започиње свој књижевни рад. У манастиру саставља Хиландарски типик, књигу са прописима  живота у манастиру. На позив своје браће, између којих тиња рат око престола, Сава доноси очево тело у Србију. Постаје игуман Студенице, у којој се налазила прва болница, а Сава тамо проводи осам година.</vt:lpstr>
      <vt:lpstr>1219. године Српска православна црква добија аутокефалност (самосталност), када Сава постаје први српски архиепископ. Седиште новоуспостављене Српске архиепископије било је у манастиру Жича. Касније је на подручју Србије Сава основао седам eпископија. Сава је посетио Цариград два пута, а последњи пут је у Свету земљу кренуо 1234. где је провео шеснаест година. При повратку из Свете земље, у Трнову (Бугарска), после краће болести, Сава умире 1236. године. Савино тело пренео је у Србију синовац Владислав и сахранио га у својој задужбини Милешева. Османлијски великаш Синан - паша спалио је Савине мошти 1594. на Врачару.</vt:lpstr>
      <vt:lpstr>Свети Савин лик био је инспирација многим српским песницима.  https://www.youtube.com/watch?fbclid=IwAR3zqLwQR_vbkrZ-9CXUKalEHG4ZjDFMsKuzE9Yod4YspeyHhRJLqLc-Dek&amp;v=iI0dMV77wNg&amp;feature=youtu.be     https://www.youtube.com/watch?fbclid=IwAR2WrK_RCEoXwBp5OvfIkj1DDdEADg2r7A5LRoCiLLhgkBwDzGY_-SeH4Jw&amp;v=Z_s_TWcECBM&amp;feature=youtu.be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SVETI SAVA</dc:title>
  <dc:creator>Natasa</dc:creator>
  <cp:lastModifiedBy>Dragan Nikolic</cp:lastModifiedBy>
  <cp:revision>73</cp:revision>
  <dcterms:created xsi:type="dcterms:W3CDTF">2021-01-21T17:57:00Z</dcterms:created>
  <dcterms:modified xsi:type="dcterms:W3CDTF">2021-01-25T20:50:40Z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